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FBB296-3084-0A4F-FD99-007E886CA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BEF9D75-03F6-42F0-55B4-F355DF833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D25D95-BE0E-3BE2-E934-FE87455A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30C5-817A-410E-A2AF-FD47D8EC39A0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53A802-A5B0-D248-9072-8B203B76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666D3C-1DE3-A00B-758C-843B64FE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0CE-C141-4DAB-912C-3CC089CCE2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39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E94B94-3FE0-CB5E-7D1C-9E99D281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2D73933-5F6B-0AEB-6CFF-5EFD6D316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ED439D-7480-E861-0AD4-97434B39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30C5-817A-410E-A2AF-FD47D8EC39A0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A60A64-4F2D-A16C-00D7-6CDCF1F7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4E7808-05E6-B413-712A-229F950B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0CE-C141-4DAB-912C-3CC089CCE2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55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24A350C-B388-ED9C-A6EF-33750500B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6CC86CD-BC5F-98FB-4226-EEC3E27BE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14FE17C-99F5-AEF6-A1B7-CC6352DBC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30C5-817A-410E-A2AF-FD47D8EC39A0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602AB8-5840-C734-AE38-4568DC7C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333365-7D44-520C-C5DD-B1269AB1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0CE-C141-4DAB-912C-3CC089CCE2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125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82987E-CFC3-3C23-528A-4BB2C1FE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30B9AE-14B8-D899-DFB3-E16C8FF8B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9091E0-8231-DB80-5A74-C1516B25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30C5-817A-410E-A2AF-FD47D8EC39A0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624704-0432-1445-717F-EF9FA5B18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E23EC2-F55C-FCE0-F16F-64A1848F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0CE-C141-4DAB-912C-3CC089CCE2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54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4556C5-928F-104C-72F8-A4C0C7C1E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E95C84-A932-63D2-1946-DC5156433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BCDCEB-2657-EC39-3736-8B83338D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30C5-817A-410E-A2AF-FD47D8EC39A0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555B8A9-605A-0E04-CB27-8760846D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562405-4D42-5A52-9A86-B7214BB3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0CE-C141-4DAB-912C-3CC089CCE2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48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96F52E-F0DE-6740-0F4A-5AE806D4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4FF144-3372-588D-08F9-255DF301D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1D286D-7F27-AF62-E753-8F00C864D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AC8B2C-A386-D994-837B-58BEE846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30C5-817A-410E-A2AF-FD47D8EC39A0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D24D4A-85D7-7925-C001-A61C6DE2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51EB9A7-3677-2F17-BAAA-418A64EE7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0CE-C141-4DAB-912C-3CC089CCE2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83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59563E-740E-6BA7-F39C-20055D73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660818-2864-609C-C196-C6F032FE1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58C5876-3F4C-A32E-7BE3-F10D2A58D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1FC1565-85D2-10B0-286A-7C5FEB01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BBB828B-5A55-C464-D9A5-7E0852B4E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A50787C-3B2B-1E39-AE68-BFEBF870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30C5-817A-410E-A2AF-FD47D8EC39A0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F0CDA97-F6AD-BCBC-35FE-7EDAD8E64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228D89B-078D-5994-F120-095B60C9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0CE-C141-4DAB-912C-3CC089CCE2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654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7F9FF2-BF4A-D269-13E3-90690B20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3F43E58-8914-43BF-D3A3-5EDF1AD4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30C5-817A-410E-A2AF-FD47D8EC39A0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9597EEA-70F1-C752-60F9-EE2592CA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4FD681A-98B0-5429-4CC9-D2D56C050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0CE-C141-4DAB-912C-3CC089CCE2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14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1E04A9C1-09FB-D448-1663-0BB1309C1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30C5-817A-410E-A2AF-FD47D8EC39A0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9A67194-620A-CFD3-D711-9CA9DEAD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F153F4-7FD0-0352-CBB3-B69459005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0CE-C141-4DAB-912C-3CC089CCE2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705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A33BBC-4E7F-D294-B7BA-79A873D3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D5EE53-EBFD-ABE8-3152-C04F796C8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7EF34F-AE53-4D5A-6C4C-417753765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A5EC0C1-DA01-16EE-2694-70415328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30C5-817A-410E-A2AF-FD47D8EC39A0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8B6443-0D8F-A216-E939-1281C5CF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F58090-ACB2-9B3C-8A76-D618551F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0CE-C141-4DAB-912C-3CC089CCE2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14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5B06FD-2EAE-65F3-41E5-4B74BB85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E6253C-A270-895F-CD4D-8656BC3AA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7A6D43B-21ED-0DE8-D562-9C26FEF15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71D03B3-B1BC-4840-7A7D-68EDEFC8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30C5-817A-410E-A2AF-FD47D8EC39A0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7C56782-72C0-E57E-3C58-9127A785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A46983-8948-2AC2-98B5-212032AF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0CE-C141-4DAB-912C-3CC089CCE2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5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B2741E8-738E-D84F-B9F7-5415FB84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DBC03F-CEE9-AAC1-CFC3-E83878CD6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C3C0E1B-2846-96A4-51F8-D7B900156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730C5-817A-410E-A2AF-FD47D8EC39A0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6893099-4F25-D4A7-5F03-75A037CFB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03ADD0-0479-D354-13D0-309BB1FFA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B0CE-C141-4DAB-912C-3CC089CCE2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82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螢幕擷取畫面, 字型, 設計 的圖片&#10;&#10;自動產生的描述">
            <a:extLst>
              <a:ext uri="{FF2B5EF4-FFF2-40B4-BE49-F238E27FC236}">
                <a16:creationId xmlns:a16="http://schemas.microsoft.com/office/drawing/2014/main" id="{4603B2C4-AB0C-A20A-66F7-84AA7B2D0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5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B8CDC9F9-EB05-4801-56F4-73CDB0A63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8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CAED7F9-BC59-4C96-DF10-838ABE382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0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圖表, 字型 的圖片&#10;&#10;自動產生的描述">
            <a:extLst>
              <a:ext uri="{FF2B5EF4-FFF2-40B4-BE49-F238E27FC236}">
                <a16:creationId xmlns:a16="http://schemas.microsoft.com/office/drawing/2014/main" id="{C1566147-9E2F-7EC2-7F8E-E73DBB2DD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7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自動產生的描述">
            <a:extLst>
              <a:ext uri="{FF2B5EF4-FFF2-40B4-BE49-F238E27FC236}">
                <a16:creationId xmlns:a16="http://schemas.microsoft.com/office/drawing/2014/main" id="{9C06426C-FA6B-D8F5-A5DC-C4645D67F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0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圖形, 螢幕擷取畫面, 標誌 的圖片&#10;&#10;自動產生的描述">
            <a:extLst>
              <a:ext uri="{FF2B5EF4-FFF2-40B4-BE49-F238E27FC236}">
                <a16:creationId xmlns:a16="http://schemas.microsoft.com/office/drawing/2014/main" id="{CE985D08-43DF-16BF-1216-342C3DA0A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31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射箭協會 中華民國</dc:creator>
  <cp:lastModifiedBy>射箭協會 中華民國</cp:lastModifiedBy>
  <cp:revision>1</cp:revision>
  <dcterms:created xsi:type="dcterms:W3CDTF">2023-11-20T08:26:41Z</dcterms:created>
  <dcterms:modified xsi:type="dcterms:W3CDTF">2023-11-20T08:27:59Z</dcterms:modified>
</cp:coreProperties>
</file>